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56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4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1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7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6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4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8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2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7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1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8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E3D95-1AEF-1946-AF6A-907098AF5B37}" type="datetimeFigureOut">
              <a:rPr lang="en-US" smtClean="0"/>
              <a:t>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8D7F-7FF6-CA49-AFC1-8EF362AFC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8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distinctive qualities of a writer’s style, including diction, attitude, sentence style, and ideas. Voice creates ownership for writing.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9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Add </a:t>
            </a:r>
            <a:r>
              <a:rPr lang="en-US" dirty="0"/>
              <a:t>V</a:t>
            </a:r>
            <a:r>
              <a:rPr lang="en-US" dirty="0" smtClean="0"/>
              <a:t>oice/</a:t>
            </a:r>
            <a:br>
              <a:rPr lang="en-US" dirty="0" smtClean="0"/>
            </a:br>
            <a:r>
              <a:rPr lang="en-US" dirty="0" smtClean="0"/>
              <a:t>Create </a:t>
            </a:r>
            <a:r>
              <a:rPr lang="en-US" dirty="0"/>
              <a:t>V</a:t>
            </a:r>
            <a:r>
              <a:rPr lang="en-US" dirty="0" smtClean="0"/>
              <a:t>oice in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Just </a:t>
            </a:r>
            <a:r>
              <a:rPr lang="en-US" dirty="0"/>
              <a:t>be yourself. Otherwise the voice won't be your own. </a:t>
            </a:r>
          </a:p>
          <a:p>
            <a:pPr lvl="0"/>
            <a:r>
              <a:rPr lang="en-US" dirty="0"/>
              <a:t>Think of your audience. Your voice changes as your audience changes.</a:t>
            </a:r>
          </a:p>
          <a:p>
            <a:pPr lvl="0"/>
            <a:r>
              <a:rPr lang="en-US" dirty="0"/>
              <a:t>Think of your topic. How do you feel about it? Put those feelings into your writing. </a:t>
            </a:r>
          </a:p>
          <a:p>
            <a:pPr lvl="0"/>
            <a:r>
              <a:rPr lang="en-US" dirty="0"/>
              <a:t>What is your opinion? Don't be afraid to share it. Opinions give us our voice. Support your opinions with specific details and reasons. </a:t>
            </a:r>
          </a:p>
          <a:p>
            <a:pPr lvl="0"/>
            <a:r>
              <a:rPr lang="en-US" dirty="0"/>
              <a:t>Look at your topic from different angles, and choose the one you are most comfortable with presenting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62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6" y="914401"/>
            <a:ext cx="8229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 # 1 (Without Voice)</a:t>
            </a:r>
          </a:p>
          <a:p>
            <a:r>
              <a:rPr lang="en-US" dirty="0"/>
              <a:t>One lie they tell you in school is that you can purchase a healthy lunch in the cafeteria.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824163"/>
            <a:ext cx="8229600" cy="3593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r>
              <a:rPr lang="en-US" dirty="0" smtClean="0"/>
              <a:t>Example # 2 (With Voice)</a:t>
            </a:r>
          </a:p>
          <a:p>
            <a:pPr marL="0" indent="0">
              <a:buFont typeface="Arial"/>
              <a:buNone/>
            </a:pPr>
            <a:r>
              <a:rPr lang="en-US" dirty="0" smtClean="0"/>
              <a:t>Cafeteria food? Your kidding, right? I don’t know what you would call that pathetic excuse for a substance, but I certainly wouldn’t call it </a:t>
            </a:r>
            <a:r>
              <a:rPr lang="en-US" i="1" dirty="0" smtClean="0"/>
              <a:t>food</a:t>
            </a:r>
            <a:r>
              <a:rPr lang="en-US" dirty="0" smtClean="0"/>
              <a:t>. In all seriousness, I would rather eat my Chemistry textbook, than that “food.” At least I know what my Chemistry textbook is – I couldn’t identify what comes out of that cafeteria with a microscope.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22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224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Voice</vt:lpstr>
      <vt:lpstr>How to Add Voice/ Create Voice in Writing</vt:lpstr>
      <vt:lpstr>PowerPoint Presentation</vt:lpstr>
    </vt:vector>
  </TitlesOfParts>
  <Company>Penn 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Voice</dc:title>
  <dc:creator>Sharon Spada</dc:creator>
  <cp:lastModifiedBy>Sharon Spada</cp:lastModifiedBy>
  <cp:revision>2</cp:revision>
  <dcterms:created xsi:type="dcterms:W3CDTF">2015-01-06T12:09:38Z</dcterms:created>
  <dcterms:modified xsi:type="dcterms:W3CDTF">2015-01-06T12:41:08Z</dcterms:modified>
</cp:coreProperties>
</file>